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1bd08b94ba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21bd08b94ba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1bd08b94ba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21bd08b94ba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1bd08b94ba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1bd08b94ba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tavily.com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1bd08b94ba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21bd08b94ba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1bd08b94ba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21bd08b94ba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1bd08b94ba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21bd08b94ba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1bd08b94ba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21bd08b94ba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1bd08b94ba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21bd08b94ba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1bd08b94ba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21bd08b94ba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1bd08b94ba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21bd08b94ba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1bd08b94b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1bd08b94b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1bd08b94ba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21bd08b94ba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1bd08b94ba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21bd08b94ba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1bd08b94ba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21bd08b94ba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1bd08b94ba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21bd08b94ba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1bd08b94ba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21bd08b94ba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humata.ai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1bd08b94ba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21bd08b94ba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1bd08b94ba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21bd08b94ba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1bd08b94ba_0_2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21bd08b94ba_0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21bd08b94ba_0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21bd08b94ba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21bd08b94ba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21bd08b94ba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1bd08b94ba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21bd08b94ba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1bd08b94ba_0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21bd08b94ba_0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جایگزینی کلمات چت جی‌پی‌تی با کلمات ساده‌تر</a:t>
            </a:r>
            <a:br>
              <a:rPr lang="en"/>
            </a:br>
            <a:r>
              <a:rPr lang="en"/>
              <a:t>gptminus1.com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21bd08b94ba_0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21bd08b94ba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21bd08b94ba_0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21bd08b94ba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21bd08b94ba_0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21bd08b94ba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21bd08b94ba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21bd08b94ba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1bd08b94ba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21bd08b94ba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1bd08b94ba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21bd08b94ba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21bd08b94ba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21bd08b94ba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1bd08b94ba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21bd08b94ba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1bd08b94ba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21bd08b94ba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elicit.com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1bd08b94ba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21bd08b94ba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7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8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8" name="Google Shape;11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1399"/>
            <a:ext cx="9144000" cy="5000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9" name="Google Shape;119;p22"/>
          <p:cNvCxnSpPr/>
          <p:nvPr/>
        </p:nvCxnSpPr>
        <p:spPr>
          <a:xfrm rot="10800000">
            <a:off x="7584725" y="2772750"/>
            <a:ext cx="952500" cy="282300"/>
          </a:xfrm>
          <a:prstGeom prst="straightConnector1">
            <a:avLst/>
          </a:prstGeom>
          <a:noFill/>
          <a:ln cap="flat" cmpd="sng" w="38100">
            <a:solidFill>
              <a:srgbClr val="00FF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0" name="Google Shape;120;p22"/>
          <p:cNvCxnSpPr/>
          <p:nvPr/>
        </p:nvCxnSpPr>
        <p:spPr>
          <a:xfrm rot="10800000">
            <a:off x="5185875" y="1446550"/>
            <a:ext cx="818400" cy="6900"/>
          </a:xfrm>
          <a:prstGeom prst="straightConnector1">
            <a:avLst/>
          </a:prstGeom>
          <a:noFill/>
          <a:ln cap="flat" cmpd="sng" w="38100">
            <a:solidFill>
              <a:srgbClr val="00FF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1" name="Google Shape;121;p22"/>
          <p:cNvCxnSpPr/>
          <p:nvPr/>
        </p:nvCxnSpPr>
        <p:spPr>
          <a:xfrm rot="10800000">
            <a:off x="2847675" y="1210900"/>
            <a:ext cx="818400" cy="6900"/>
          </a:xfrm>
          <a:prstGeom prst="straightConnector1">
            <a:avLst/>
          </a:prstGeom>
          <a:noFill/>
          <a:ln cap="flat" cmpd="sng" w="38100">
            <a:solidFill>
              <a:srgbClr val="00FF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8" name="Google Shape;12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1399"/>
            <a:ext cx="9144000" cy="50007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9" name="Google Shape;129;p23"/>
          <p:cNvCxnSpPr/>
          <p:nvPr/>
        </p:nvCxnSpPr>
        <p:spPr>
          <a:xfrm flipH="1">
            <a:off x="1580425" y="479775"/>
            <a:ext cx="733800" cy="609000"/>
          </a:xfrm>
          <a:prstGeom prst="straightConnector1">
            <a:avLst/>
          </a:prstGeom>
          <a:noFill/>
          <a:ln cap="flat" cmpd="sng" w="38100">
            <a:solidFill>
              <a:srgbClr val="00FF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6" name="Google Shape;13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1399"/>
            <a:ext cx="9144000" cy="5000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3" name="Google Shape;14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1399"/>
            <a:ext cx="9144000" cy="5000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0" name="Google Shape;15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1399"/>
            <a:ext cx="9144000" cy="5000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7" name="Google Shape;15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1399"/>
            <a:ext cx="9144000" cy="5000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4" name="Google Shape;16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1399"/>
            <a:ext cx="9144000" cy="50007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5" name="Google Shape;165;p28"/>
          <p:cNvCxnSpPr/>
          <p:nvPr/>
        </p:nvCxnSpPr>
        <p:spPr>
          <a:xfrm flipH="1" rot="10800000">
            <a:off x="8175600" y="798125"/>
            <a:ext cx="417300" cy="434100"/>
          </a:xfrm>
          <a:prstGeom prst="straightConnector1">
            <a:avLst/>
          </a:prstGeom>
          <a:noFill/>
          <a:ln cap="flat" cmpd="sng" w="38100">
            <a:solidFill>
              <a:srgbClr val="00FF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6" name="Google Shape;166;p28"/>
          <p:cNvCxnSpPr/>
          <p:nvPr/>
        </p:nvCxnSpPr>
        <p:spPr>
          <a:xfrm flipH="1" rot="10800000">
            <a:off x="7192675" y="798125"/>
            <a:ext cx="417300" cy="434100"/>
          </a:xfrm>
          <a:prstGeom prst="straightConnector1">
            <a:avLst/>
          </a:prstGeom>
          <a:noFill/>
          <a:ln cap="flat" cmpd="sng" w="38100">
            <a:solidFill>
              <a:srgbClr val="00FF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73" name="Google Shape;17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1399"/>
            <a:ext cx="9144000" cy="5000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80" name="Google Shape;18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1399"/>
            <a:ext cx="9144000" cy="5000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87" name="Google Shape;18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1399"/>
            <a:ext cx="9144000" cy="5000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1399"/>
            <a:ext cx="9144000" cy="5000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94" name="Google Shape;19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1399"/>
            <a:ext cx="9144000" cy="5000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01" name="Google Shape;20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1399"/>
            <a:ext cx="9144000" cy="5000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08" name="Google Shape;20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1399"/>
            <a:ext cx="9144000" cy="5000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15" name="Google Shape;21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1399"/>
            <a:ext cx="9144000" cy="5000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22" name="Google Shape;22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1399"/>
            <a:ext cx="9144000" cy="5000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29" name="Google Shape;22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1399"/>
            <a:ext cx="9144000" cy="5000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36" name="Google Shape;23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1399"/>
            <a:ext cx="9144000" cy="5000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9"/>
          <p:cNvSpPr txBox="1"/>
          <p:nvPr>
            <p:ph type="title"/>
          </p:nvPr>
        </p:nvSpPr>
        <p:spPr>
          <a:xfrm>
            <a:off x="3390150" y="727250"/>
            <a:ext cx="219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720"/>
              <a:t>ChatGPT</a:t>
            </a:r>
            <a:endParaRPr sz="372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720"/>
              <a:t>Gemini</a:t>
            </a:r>
            <a:endParaRPr sz="372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720"/>
              <a:t>Groq</a:t>
            </a:r>
            <a:endParaRPr sz="372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372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4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48" name="Google Shape;248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1399"/>
            <a:ext cx="9144000" cy="5000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4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55" name="Google Shape;25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1399"/>
            <a:ext cx="9144000" cy="5000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9" name="Google Shape;6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1399"/>
            <a:ext cx="9144000" cy="5000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4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62" name="Google Shape;26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1399"/>
            <a:ext cx="9144000" cy="5000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4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4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6" name="Google Shape;7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1399"/>
            <a:ext cx="9144000" cy="5000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3" name="Google Shape;8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1399"/>
            <a:ext cx="9144000" cy="5000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0" name="Google Shape;9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1399"/>
            <a:ext cx="9144000" cy="5000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7" name="Google Shape;9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1399"/>
            <a:ext cx="9144000" cy="5000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4" name="Google Shape;10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1399"/>
            <a:ext cx="9144000" cy="5000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1" name="Google Shape;11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1399"/>
            <a:ext cx="9144000" cy="5000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